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3030" y="-10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3-8-2016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3-8-2016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3-8-2016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3-8-2016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3-8-2016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3-8-2016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3-8-2016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3-8-2016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3-8-2016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3-8-2016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3-8-2016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8F0FA-503B-447F-A02E-6BF1D880434F}" type="datetimeFigureOut">
              <a:rPr lang="nl-NL" smtClean="0"/>
              <a:pPr/>
              <a:t>3-8-2016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0" y="0"/>
            <a:ext cx="9144000" cy="68711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sz="1050" smtClean="0"/>
          </a:p>
          <a:p>
            <a:r>
              <a:rPr lang="en-US" b="1" smtClean="0">
                <a:solidFill>
                  <a:srgbClr val="0070C0"/>
                </a:solidFill>
              </a:rPr>
              <a:t>DO YOU CARE? HELP SPREADING THE WORD!</a:t>
            </a:r>
          </a:p>
          <a:p>
            <a:endParaRPr lang="en-US" smtClean="0"/>
          </a:p>
          <a:p>
            <a:r>
              <a:rPr lang="en-US" smtClean="0"/>
              <a:t>Transcrypt has rapidly become a superior alternative to JavaScript.</a:t>
            </a:r>
          </a:p>
          <a:p>
            <a:r>
              <a:rPr lang="en-US" smtClean="0"/>
              <a:t>It enables you to write large, understandable, maintainable web apps in Python 3.5 rightnow.</a:t>
            </a:r>
          </a:p>
          <a:p>
            <a:r>
              <a:rPr lang="en-US" smtClean="0"/>
              <a:t>It brings back the fun in web client programming.</a:t>
            </a:r>
          </a:p>
          <a:p>
            <a:endParaRPr lang="en-US" smtClean="0"/>
          </a:p>
          <a:p>
            <a:r>
              <a:rPr lang="en-US" smtClean="0"/>
              <a:t>Do you agree from your own experience?</a:t>
            </a:r>
          </a:p>
          <a:p>
            <a:r>
              <a:rPr lang="en-US" smtClean="0"/>
              <a:t>Help it gain even more mindshare, because that’s what’ll convince companies to rely on it.</a:t>
            </a:r>
          </a:p>
          <a:p>
            <a:r>
              <a:rPr lang="en-US" smtClean="0"/>
              <a:t>Don’t underestimate your role in this, if each of you brings in three converts,</a:t>
            </a:r>
          </a:p>
          <a:p>
            <a:r>
              <a:rPr lang="en-US" smtClean="0"/>
              <a:t>Transcrypt will have 2000 stars, making it approach Google Closure in popularity.</a:t>
            </a:r>
          </a:p>
          <a:p>
            <a:endParaRPr lang="en-US" smtClean="0"/>
          </a:p>
          <a:p>
            <a:r>
              <a:rPr lang="en-US" smtClean="0"/>
              <a:t>Transcrypt won’t be JavaScript.</a:t>
            </a:r>
          </a:p>
          <a:p>
            <a:r>
              <a:rPr lang="en-US" smtClean="0"/>
              <a:t>It is written for developers who care about the difference.</a:t>
            </a:r>
          </a:p>
          <a:p>
            <a:r>
              <a:rPr lang="en-US" smtClean="0"/>
              <a:t>Are you one of them? Then:</a:t>
            </a:r>
          </a:p>
          <a:p>
            <a:endParaRPr lang="en-US" smtClean="0"/>
          </a:p>
          <a:p>
            <a:r>
              <a:rPr lang="en-US" smtClean="0"/>
              <a:t>- Talk about it to your colleagues</a:t>
            </a:r>
          </a:p>
          <a:p>
            <a:r>
              <a:rPr lang="en-US" smtClean="0"/>
              <a:t>- Invite them to star it on GitHub,</a:t>
            </a:r>
          </a:p>
          <a:p>
            <a:r>
              <a:rPr lang="en-US" smtClean="0"/>
              <a:t>- Make it visible on StackOverflow,</a:t>
            </a:r>
          </a:p>
          <a:p>
            <a:r>
              <a:rPr lang="en-US" smtClean="0"/>
              <a:t>- Write about it, use it, let us know what you use it for,</a:t>
            </a:r>
          </a:p>
          <a:p>
            <a:r>
              <a:rPr lang="en-US" smtClean="0"/>
              <a:t>- Convince your boss what this means for software lifecycle costs,</a:t>
            </a:r>
          </a:p>
          <a:p>
            <a:r>
              <a:rPr lang="en-US" smtClean="0"/>
              <a:t>- Contribute libraries or apps to it on PyPi</a:t>
            </a:r>
          </a:p>
          <a:p>
            <a:r>
              <a:rPr lang="en-US" smtClean="0"/>
              <a:t>- In short co-own it and promote it!</a:t>
            </a:r>
          </a:p>
          <a:p>
            <a:endParaRPr lang="en-US" sz="1600" smtClean="0"/>
          </a:p>
          <a:p>
            <a:r>
              <a:rPr lang="en-US" smtClean="0"/>
              <a:t>Jacques de </a:t>
            </a:r>
            <a:r>
              <a:rPr lang="en-US" smtClean="0"/>
              <a:t>Hooge</a:t>
            </a:r>
            <a:endParaRPr lang="en-US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198</Words>
  <Application>Microsoft Office PowerPoint</Application>
  <PresentationFormat>Diavoorstelling (4:3)</PresentationFormat>
  <Paragraphs>25</Paragraphs>
  <Slides>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Office-thema</vt:lpstr>
      <vt:lpstr>Dia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jacques</dc:creator>
  <cp:lastModifiedBy>info@geatec.com</cp:lastModifiedBy>
  <cp:revision>9</cp:revision>
  <dcterms:created xsi:type="dcterms:W3CDTF">2016-08-03T16:05:02Z</dcterms:created>
  <dcterms:modified xsi:type="dcterms:W3CDTF">2016-08-03T17:15:05Z</dcterms:modified>
</cp:coreProperties>
</file>